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7" r:id="rId4"/>
    <p:sldId id="260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2" r:id="rId15"/>
    <p:sldId id="266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78513-7337-42A8-B2F0-04D475325D20}" v="2695" dt="2021-07-20T08:57:27.730"/>
    <p1510:client id="{72037C3C-1187-4651-AA53-BC87F84DA742}" v="239" dt="2021-07-20T08:06:28.246"/>
    <p1510:client id="{BB4EE8A1-0D74-4D50-82FA-EE8E52936A8D}" v="149" dt="2021-07-20T09:06:43.803"/>
    <p1510:client id="{F1D49C4E-13D4-482E-95DF-8E5785BF361D}" v="514" dt="2021-07-20T09:06:24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62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4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7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22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8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5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3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6663CC-83B7-4F24-ACDD-3A353606B3E0}" type="datetimeFigureOut">
              <a:rPr lang="de-DE" smtClean="0"/>
              <a:t>23.07.2021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0491B3-08B6-4F28-95EA-ADA8AC373DC9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4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chmann-lab/teamproject-photography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1">
            <a:extLst>
              <a:ext uri="{FF2B5EF4-FFF2-40B4-BE49-F238E27FC236}">
                <a16:creationId xmlns:a16="http://schemas.microsoft.com/office/drawing/2014/main" id="{75F69604-B093-4E77-A24C-5139CF4F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5" name="图片 22" descr="形状, 圆圈&#10;&#10;已自动生成说明">
            <a:extLst>
              <a:ext uri="{FF2B5EF4-FFF2-40B4-BE49-F238E27FC236}">
                <a16:creationId xmlns:a16="http://schemas.microsoft.com/office/drawing/2014/main" id="{5BDCAD10-6A7B-41F6-A27A-C783749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 flipV="1">
            <a:off x="6185349" y="3346388"/>
            <a:ext cx="46629" cy="45719"/>
          </a:xfrm>
          <a:prstGeom prst="rect">
            <a:avLst/>
          </a:prstGeom>
        </p:spPr>
      </p:pic>
      <p:pic>
        <p:nvPicPr>
          <p:cNvPr id="16" name="图片 23">
            <a:extLst>
              <a:ext uri="{FF2B5EF4-FFF2-40B4-BE49-F238E27FC236}">
                <a16:creationId xmlns:a16="http://schemas.microsoft.com/office/drawing/2014/main" id="{9C74DC0E-79E2-4341-995C-66B17B6C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7" name="图片 24" descr="图片包含 游戏机&#10;&#10;已自动生成说明">
            <a:extLst>
              <a:ext uri="{FF2B5EF4-FFF2-40B4-BE49-F238E27FC236}">
                <a16:creationId xmlns:a16="http://schemas.microsoft.com/office/drawing/2014/main" id="{CBC3BE94-B40A-489D-9F89-880E9F82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0000" flipV="1">
            <a:off x="6185681" y="3346388"/>
            <a:ext cx="45964" cy="45719"/>
          </a:xfrm>
          <a:prstGeom prst="rect">
            <a:avLst/>
          </a:prstGeom>
        </p:spPr>
      </p:pic>
      <p:pic>
        <p:nvPicPr>
          <p:cNvPr id="18" name="图片 25" descr="图片包含 徽标&#10;&#10;已自动生成说明">
            <a:extLst>
              <a:ext uri="{FF2B5EF4-FFF2-40B4-BE49-F238E27FC236}">
                <a16:creationId xmlns:a16="http://schemas.microsoft.com/office/drawing/2014/main" id="{73461EC3-EC8A-4797-BEF9-ACC989545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6E81B211-AE7F-4020-995A-593FEE82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0" name="图片 28" descr="形状, 圆圈&#10;&#10;已自动生成说明">
            <a:extLst>
              <a:ext uri="{FF2B5EF4-FFF2-40B4-BE49-F238E27FC236}">
                <a16:creationId xmlns:a16="http://schemas.microsoft.com/office/drawing/2014/main" id="{FEE01F85-B8DE-4FFD-A2B9-32CDCAE3F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pic>
        <p:nvPicPr>
          <p:cNvPr id="21" name="图片 29">
            <a:extLst>
              <a:ext uri="{FF2B5EF4-FFF2-40B4-BE49-F238E27FC236}">
                <a16:creationId xmlns:a16="http://schemas.microsoft.com/office/drawing/2014/main" id="{09125204-E9CC-4052-9BC3-8B08777E0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00000" flipV="1">
            <a:off x="6185719" y="3346388"/>
            <a:ext cx="45888" cy="45719"/>
          </a:xfrm>
          <a:prstGeom prst="rect">
            <a:avLst/>
          </a:prstGeom>
        </p:spPr>
      </p:pic>
      <p:pic>
        <p:nvPicPr>
          <p:cNvPr id="22" name="图片 30">
            <a:extLst>
              <a:ext uri="{FF2B5EF4-FFF2-40B4-BE49-F238E27FC236}">
                <a16:creationId xmlns:a16="http://schemas.microsoft.com/office/drawing/2014/main" id="{D193E14F-4CFD-49E5-9DD5-D249BC8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 flipV="1">
            <a:off x="6185804" y="3346388"/>
            <a:ext cx="45719" cy="457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EA975C-6E8A-4B56-9F2C-9DCAFF39665A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63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066E3-3CA3-4D87-A5C4-5F20B4D0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84B2E7-DB7C-45D9-B264-12B284AD8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109C8-C545-4466-B4AC-E884617F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9105C5-BEF8-46C4-9553-BE218D6AF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D623FA-9074-4EED-9BC0-953710E0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352136"/>
            <a:ext cx="11360727" cy="61537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307289-19A4-4305-A3A0-1A30435B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A29F9-D542-4C99-B836-E954B72E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93FD5E-B786-477B-935D-0789D472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D92782-CE7E-4F72-80D9-2F3FBE26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6" y="324620"/>
            <a:ext cx="11462327" cy="62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4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B706E-7E30-4CD7-98D9-DBF75326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BE6BC8-44D0-407F-9FE8-22DF4C60F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56E118-6E84-4B8E-A686-4CECC545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" y="333753"/>
            <a:ext cx="11428602" cy="619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4D5DB-0787-4F6D-B35B-1AF60416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Conclusio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E0437-E85E-4D64-9AE3-D7270742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viele Schwierigkeiten und Herausforderungen</a:t>
            </a:r>
            <a:endParaRPr lang="de-DE" dirty="0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Einarbeitung und Theorie 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Organisation, Zeitmanagement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Arbeiten im Team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de-DE" dirty="0">
                <a:cs typeface="Calibri"/>
              </a:rPr>
              <a:t>Programmieren, Debugging und </a:t>
            </a:r>
            <a:r>
              <a:rPr lang="en-US" dirty="0">
                <a:cs typeface="Calibri"/>
              </a:rPr>
              <a:t>Testing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Wissen erweitert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praktische Erfahrungen gesammelt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Arbeiten im Team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Bessere Programmierkenntnisse und Umgang mit Schwierigkeiten </a:t>
            </a:r>
          </a:p>
          <a:p>
            <a:pPr marL="194310" indent="-285750">
              <a:buFont typeface="Wingdings" pitchFamily="34" charset="0"/>
              <a:buChar char="ü"/>
            </a:pPr>
            <a:r>
              <a:rPr lang="de-DE" dirty="0">
                <a:cs typeface="Calibri"/>
              </a:rPr>
              <a:t>Spaß und neue Freunde gefunden</a:t>
            </a:r>
          </a:p>
          <a:p>
            <a:pPr marL="200660" lvl="1" indent="0">
              <a:buNone/>
            </a:pPr>
            <a:endParaRPr lang="de-DE" dirty="0">
              <a:cs typeface="Calibri"/>
            </a:endParaRPr>
          </a:p>
          <a:p>
            <a:pPr marL="486410" lvl="1" indent="-285750">
              <a:buFont typeface="Wingdings" pitchFamily="34" charset="0"/>
              <a:buChar char="ü"/>
            </a:pPr>
            <a:endParaRPr lang="de-DE" dirty="0">
              <a:cs typeface="Calibri"/>
            </a:endParaRPr>
          </a:p>
        </p:txBody>
      </p:sp>
      <p:pic>
        <p:nvPicPr>
          <p:cNvPr id="6" name="图形 6" descr="欢呼 纯色填充">
            <a:extLst>
              <a:ext uri="{FF2B5EF4-FFF2-40B4-BE49-F238E27FC236}">
                <a16:creationId xmlns:a16="http://schemas.microsoft.com/office/drawing/2014/main" id="{3ADF180B-D52A-43D5-B289-AD472241F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4610" y="3900448"/>
            <a:ext cx="2449605" cy="243279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B64FBF4-2D84-4D5C-80C6-8ECE942A7F3C}"/>
              </a:ext>
            </a:extLst>
          </p:cNvPr>
          <p:cNvSpPr txBox="1"/>
          <p:nvPr/>
        </p:nvSpPr>
        <p:spPr>
          <a:xfrm>
            <a:off x="6761069" y="14270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20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F9EA-BA07-4979-9F9C-1C3FA4DF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Vielen Dank </a:t>
            </a:r>
            <a:br>
              <a:rPr lang="de-DE" b="1">
                <a:cs typeface="Calibri Light"/>
              </a:rPr>
            </a:br>
            <a:r>
              <a:rPr lang="de-DE" b="1">
                <a:cs typeface="Calibri Light"/>
              </a:rPr>
              <a:t>für Ihre Aufmerksamkeit! </a:t>
            </a:r>
            <a:endParaRPr lang="de-DE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EA653-8D39-448D-8DF9-82CF2DA98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图片 7" descr="手拿标牌的商务女性">
            <a:extLst>
              <a:ext uri="{FF2B5EF4-FFF2-40B4-BE49-F238E27FC236}">
                <a16:creationId xmlns:a16="http://schemas.microsoft.com/office/drawing/2014/main" id="{5F96AB3B-18FD-41B1-9F64-CAE0D0C6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13" y="218868"/>
            <a:ext cx="3981450" cy="5990956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748D54-1F3A-46B9-9274-547FAF72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9162990" y="1305963"/>
            <a:ext cx="1509852" cy="1856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5D9BE82-3000-484C-8F82-25198FD8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97" y="2215244"/>
            <a:ext cx="347435" cy="3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384C-29F0-4D2B-9085-FFC3947A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8C98-B2EB-4C77-9F7D-03A8AEF7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de-DE" dirty="0"/>
              <a:t>- https://www.cleanpng.com/png-github-computer-icons-2415452/download-png.html</a:t>
            </a:r>
            <a:endParaRPr lang="zh-CN" altLang="en-US"/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https://www.iconfinder.com/icons/173452/contrast_icon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https://icon-icons.com/icon/exposure/90318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https://icon-library.com/icon/saturation-icon-5.html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https://imgbin.com/png/neJBbKak/color-wheel-color-scheme-complementary-colors-color-theory-png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https://logowik.com/adobe-lightroom-classic-cc-vector-logo-5989.html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https://www.subpng.com/png-1619tp/</a:t>
            </a: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https://www.iconfinder.com/icons/3288903/editing_moon_photo_edit_shadow_shadows_icon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 </a:t>
            </a:r>
            <a:r>
              <a:rPr lang="de-DE" dirty="0">
                <a:ea typeface="+mn-lt"/>
                <a:cs typeface="+mn-lt"/>
              </a:rPr>
              <a:t>https://www.iconfinder.com/icons/2884100/triangle_vibrance_abstract_geometric_icon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02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61D1F86-D234-4E01-A618-6E95355670C6}"/>
              </a:ext>
            </a:extLst>
          </p:cNvPr>
          <p:cNvSpPr/>
          <p:nvPr/>
        </p:nvSpPr>
        <p:spPr>
          <a:xfrm>
            <a:off x="2183877" y="2608418"/>
            <a:ext cx="787187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ln w="12700">
                  <a:noFill/>
                  <a:prstDash val="solid"/>
                </a:ln>
                <a:solidFill>
                  <a:srgbClr val="629DD1"/>
                </a:solidFill>
              </a:rPr>
              <a:t>The</a:t>
            </a:r>
            <a:r>
              <a:rPr lang="en-US" sz="7200" b="1" cap="none" spc="0" dirty="0">
                <a:ln w="12700">
                  <a:noFill/>
                  <a:prstDash val="solid"/>
                </a:ln>
                <a:solidFill>
                  <a:srgbClr val="629DD1"/>
                </a:solidFill>
                <a:effectLst/>
              </a:rPr>
              <a:t> Image Iterator</a:t>
            </a:r>
            <a:endParaRPr lang="en-US" sz="7200" b="1" dirty="0">
              <a:ln w="12700">
                <a:noFill/>
                <a:prstDash val="solid"/>
              </a:ln>
              <a:solidFill>
                <a:srgbClr val="629DD1"/>
              </a:solidFill>
              <a:latin typeface="Calibri"/>
              <a:cs typeface="Calibri"/>
            </a:endParaRPr>
          </a:p>
        </p:txBody>
      </p:sp>
      <p:pic>
        <p:nvPicPr>
          <p:cNvPr id="21" name="图片 21">
            <a:extLst>
              <a:ext uri="{FF2B5EF4-FFF2-40B4-BE49-F238E27FC236}">
                <a16:creationId xmlns:a16="http://schemas.microsoft.com/office/drawing/2014/main" id="{B9A50ADA-655F-4B00-8897-61201AE6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68" y="61912"/>
            <a:ext cx="2543175" cy="2543175"/>
          </a:xfrm>
          <a:prstGeom prst="rect">
            <a:avLst/>
          </a:prstGeom>
        </p:spPr>
      </p:pic>
      <p:pic>
        <p:nvPicPr>
          <p:cNvPr id="22" name="图片 22" descr="形状, 圆圈&#10;&#10;已自动生成说明">
            <a:extLst>
              <a:ext uri="{FF2B5EF4-FFF2-40B4-BE49-F238E27FC236}">
                <a16:creationId xmlns:a16="http://schemas.microsoft.com/office/drawing/2014/main" id="{0A2850DD-F9DA-4259-A125-2D6C343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9550"/>
            <a:ext cx="1952625" cy="1914525"/>
          </a:xfrm>
          <a:prstGeom prst="rect">
            <a:avLst/>
          </a:prstGeom>
        </p:spPr>
      </p:pic>
      <p:pic>
        <p:nvPicPr>
          <p:cNvPr id="23" name="图片 23">
            <a:extLst>
              <a:ext uri="{FF2B5EF4-FFF2-40B4-BE49-F238E27FC236}">
                <a16:creationId xmlns:a16="http://schemas.microsoft.com/office/drawing/2014/main" id="{E231F1C4-45AF-4F64-93B2-A2F7DCE0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162" y="1538287"/>
            <a:ext cx="1781175" cy="1781175"/>
          </a:xfrm>
          <a:prstGeom prst="rect">
            <a:avLst/>
          </a:prstGeom>
        </p:spPr>
      </p:pic>
      <p:pic>
        <p:nvPicPr>
          <p:cNvPr id="24" name="图片 24" descr="图片包含 游戏机&#10;&#10;已自动生成说明">
            <a:extLst>
              <a:ext uri="{FF2B5EF4-FFF2-40B4-BE49-F238E27FC236}">
                <a16:creationId xmlns:a16="http://schemas.microsoft.com/office/drawing/2014/main" id="{13080E32-7222-4963-870D-0BBDC55E2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44" y="4443412"/>
            <a:ext cx="1790700" cy="1781175"/>
          </a:xfrm>
          <a:prstGeom prst="rect">
            <a:avLst/>
          </a:prstGeom>
        </p:spPr>
      </p:pic>
      <p:pic>
        <p:nvPicPr>
          <p:cNvPr id="25" name="图片 25" descr="图片包含 徽标&#10;&#10;已自动生成说明">
            <a:extLst>
              <a:ext uri="{FF2B5EF4-FFF2-40B4-BE49-F238E27FC236}">
                <a16:creationId xmlns:a16="http://schemas.microsoft.com/office/drawing/2014/main" id="{BA79D1A5-2E7D-4796-A178-EFCD7A6C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37" y="4676775"/>
            <a:ext cx="1552575" cy="1552575"/>
          </a:xfrm>
          <a:prstGeom prst="rect">
            <a:avLst/>
          </a:prstGeom>
        </p:spPr>
      </p:pic>
      <p:pic>
        <p:nvPicPr>
          <p:cNvPr id="26" name="图片 26">
            <a:extLst>
              <a:ext uri="{FF2B5EF4-FFF2-40B4-BE49-F238E27FC236}">
                <a16:creationId xmlns:a16="http://schemas.microsoft.com/office/drawing/2014/main" id="{4D7E3A5D-1ECC-469A-AACB-8ED3B025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088" y="4438650"/>
            <a:ext cx="1790701" cy="1790701"/>
          </a:xfrm>
          <a:prstGeom prst="rect">
            <a:avLst/>
          </a:prstGeom>
        </p:spPr>
      </p:pic>
      <p:pic>
        <p:nvPicPr>
          <p:cNvPr id="27" name="图片 28" descr="形状, 圆圈&#10;&#10;已自动生成说明">
            <a:extLst>
              <a:ext uri="{FF2B5EF4-FFF2-40B4-BE49-F238E27FC236}">
                <a16:creationId xmlns:a16="http://schemas.microsoft.com/office/drawing/2014/main" id="{7D20031A-E585-490A-870A-D7729CF7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3312319"/>
            <a:ext cx="2019300" cy="2019300"/>
          </a:xfrm>
          <a:prstGeom prst="rect">
            <a:avLst/>
          </a:prstGeom>
        </p:spPr>
      </p:pic>
      <p:pic>
        <p:nvPicPr>
          <p:cNvPr id="29" name="图片 29">
            <a:extLst>
              <a:ext uri="{FF2B5EF4-FFF2-40B4-BE49-F238E27FC236}">
                <a16:creationId xmlns:a16="http://schemas.microsoft.com/office/drawing/2014/main" id="{167C680E-E636-4C1B-92A3-71409E0FB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2869" y="423862"/>
            <a:ext cx="2590800" cy="2581275"/>
          </a:xfrm>
          <a:prstGeom prst="rect">
            <a:avLst/>
          </a:prstGeom>
        </p:spPr>
      </p:pic>
      <p:pic>
        <p:nvPicPr>
          <p:cNvPr id="30" name="图片 30">
            <a:extLst>
              <a:ext uri="{FF2B5EF4-FFF2-40B4-BE49-F238E27FC236}">
                <a16:creationId xmlns:a16="http://schemas.microsoft.com/office/drawing/2014/main" id="{8569AC4E-5556-4D9F-9331-55EF9FE3C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568" y="204787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6A621-5364-4145-9FDB-2B982CA8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		</a:t>
            </a:r>
            <a:r>
              <a:rPr lang="de-DE" b="1" dirty="0"/>
              <a:t>Adobe Lightroom Classic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995876-F599-4F64-8318-2AA9CD50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cloudbasierte Software zur Bearbeitung, Verwaltung oder auch Anordnung von Bildern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Bearbeitung von nur einem Bild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Erstellung eines Plug-ins für Adobe Lightroom Classic zur automatischen Bearbeitung mehrerer   Bilder 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图片 25" descr="图片包含 徽标&#10;&#10;已自动生成说明">
            <a:extLst>
              <a:ext uri="{FF2B5EF4-FFF2-40B4-BE49-F238E27FC236}">
                <a16:creationId xmlns:a16="http://schemas.microsoft.com/office/drawing/2014/main" id="{541844F5-CDBE-4809-B242-F13A5A32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70" y="536057"/>
            <a:ext cx="1201303" cy="12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9A2D7-E147-4B12-A6CB-FB8E15C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/>
              <a:t>Teamprojekt </a:t>
            </a:r>
            <a:r>
              <a:rPr lang="de-DE" b="1" dirty="0" err="1"/>
              <a:t>SoSe</a:t>
            </a:r>
            <a:r>
              <a:rPr lang="de-DE" b="1" dirty="0"/>
              <a:t> 2021 - „Automatisierung professioneller Bildbearbeitungsprogramme“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3D8FA-84D4-4DD6-92BD-61DAEB05E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47" y="1845734"/>
            <a:ext cx="1035473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Programmierprojekt, ergänzend dazu Vorlesung "Software Engineering„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empfohlen ab dem 4. Fachsemester für alle Studiengänge der Informatik (Informatik, Medieninformatik etc.)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Sammeln (erster) praktischer Erfahrungen und Arbeiten in zufällig zusammengestellten Teams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Skriptsprache „</a:t>
            </a:r>
            <a:r>
              <a:rPr lang="de-DE" dirty="0" err="1">
                <a:cs typeface="Calibri"/>
              </a:rPr>
              <a:t>Lua</a:t>
            </a:r>
            <a:r>
              <a:rPr lang="de-DE" dirty="0">
                <a:cs typeface="Calibri"/>
              </a:rPr>
              <a:t>“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Vorgehensmodell des Projekts: </a:t>
            </a:r>
            <a:r>
              <a:rPr lang="de-DE" dirty="0" err="1">
                <a:cs typeface="Calibri"/>
              </a:rPr>
              <a:t>Scrum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Verwaltung des Projekts: GitHub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2" name="图片 26" descr="卡通人物&#10;&#10;已自动生成说明">
            <a:extLst>
              <a:ext uri="{FF2B5EF4-FFF2-40B4-BE49-F238E27FC236}">
                <a16:creationId xmlns:a16="http://schemas.microsoft.com/office/drawing/2014/main" id="{B6230A57-C89C-428D-98DE-7498ECF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53" y="4077040"/>
            <a:ext cx="1790701" cy="1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6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17C03-449C-4E4E-BE71-308681C0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>
                <a:ea typeface="+mn-lt"/>
                <a:cs typeface="+mn-lt"/>
              </a:rPr>
              <a:t>  Wie erstellt man sein eigenes Plug-in? 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3CD4F6-F061-492D-BE0A-A7520BE85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Skriptsprache </a:t>
            </a:r>
            <a:r>
              <a:rPr lang="de-DE" dirty="0" err="1">
                <a:cs typeface="Calibri"/>
              </a:rPr>
              <a:t>Lua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Lightroom Software Development Kit</a:t>
            </a:r>
            <a:endParaRPr lang="de-DE" dirty="0"/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Theorie &gt; Praxis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Einarbeitung und Auseinandersetzung mit der Entwicklungsumgebung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 Teambildung: Wie arbeitet man mit mehreren Personen an einem Projekt/Code?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222262-D7C7-4CA3-92BE-7A3A3FACA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2" name="Grafik 9">
            <a:extLst>
              <a:ext uri="{FF2B5EF4-FFF2-40B4-BE49-F238E27FC236}">
                <a16:creationId xmlns:a16="http://schemas.microsoft.com/office/drawing/2014/main" id="{5C73010D-AF50-4A9C-AC63-44D894848A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86681" y="1848349"/>
            <a:ext cx="1834090" cy="2459318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BD73EBD0-456B-4EEB-883B-6959EDE7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ea typeface="+mj-lt"/>
                <a:cs typeface="+mj-lt"/>
              </a:rPr>
              <a:t>Die ersten Schritte zum fertigen Plug-in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B18E42-FF41-4A98-BDCB-4ED5CC719AC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Calibri Light"/>
              <a:cs typeface="Calibri Light"/>
            </a:endParaRPr>
          </a:p>
        </p:txBody>
      </p:sp>
      <p:pic>
        <p:nvPicPr>
          <p:cNvPr id="7" name="图片 5" descr="图形用户界面, 应用程序&#10;&#10;已自动生成说明">
            <a:extLst>
              <a:ext uri="{FF2B5EF4-FFF2-40B4-BE49-F238E27FC236}">
                <a16:creationId xmlns:a16="http://schemas.microsoft.com/office/drawing/2014/main" id="{99DA2B70-86D7-404A-809A-DBAC7AF2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203" y="1849487"/>
            <a:ext cx="2743200" cy="3986342"/>
          </a:xfrm>
          <a:prstGeom prst="rect">
            <a:avLst/>
          </a:prstGeom>
        </p:spPr>
      </p:pic>
      <p:pic>
        <p:nvPicPr>
          <p:cNvPr id="12" name="图片 4" descr="图形用户界面&#10;&#10;已自动生成说明">
            <a:extLst>
              <a:ext uri="{FF2B5EF4-FFF2-40B4-BE49-F238E27FC236}">
                <a16:creationId xmlns:a16="http://schemas.microsoft.com/office/drawing/2014/main" id="{E34184EA-A4B7-4176-AB12-48700C4D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31" y="3953863"/>
            <a:ext cx="4353225" cy="21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4FD0D4-BB26-4D9A-AB10-E30675B2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 dirty="0" err="1">
                <a:hlinkClick r:id="rId2"/>
              </a:rPr>
              <a:t>Github</a:t>
            </a:r>
            <a:r>
              <a:rPr lang="en-US" sz="6800" b="1" dirty="0">
                <a:hlinkClick r:id="rId2"/>
              </a:rPr>
              <a:t> Repository</a:t>
            </a:r>
            <a:r>
              <a:rPr lang="en-US" sz="6800" b="1" dirty="0"/>
              <a:t> </a:t>
            </a:r>
            <a:br>
              <a:rPr lang="en-US" sz="6800" b="1" dirty="0"/>
            </a:br>
            <a:r>
              <a:rPr lang="en-US" sz="6800" b="1" dirty="0"/>
              <a:t>und </a:t>
            </a:r>
            <a:br>
              <a:rPr lang="en-US" sz="6800" b="1" dirty="0"/>
            </a:br>
            <a:r>
              <a:rPr lang="en-US" sz="6800" b="1" dirty="0"/>
              <a:t>Live 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1D38C-985D-4839-BB17-107E7794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5427AF3-9A85-4487-AD8E-D1285689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39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229F8-9F5C-4902-AD7E-619A5237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75D4A-A887-41B0-A053-5F9C1A9D6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934F42-EBB5-4210-9013-8CE0483E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2" y="372918"/>
            <a:ext cx="11283995" cy="61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F7F04D7-2E56-41B8-BEF6-C6B0625DC7DB}"/>
              </a:ext>
            </a:extLst>
          </p:cNvPr>
          <p:cNvSpPr/>
          <p:nvPr/>
        </p:nvSpPr>
        <p:spPr>
          <a:xfrm>
            <a:off x="830510" y="4018327"/>
            <a:ext cx="10838576" cy="65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413B2C-D08E-4039-A3C5-5412D720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533400"/>
            <a:ext cx="46958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A90AE-80E8-4A38-BD8A-53454324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113774-79AB-4A28-92BE-55BCF91BE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5E9E48-B51C-4C3D-898F-E449582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7" y="364644"/>
            <a:ext cx="11314545" cy="61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406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349</Words>
  <Application>Microsoft Office PowerPoint</Application>
  <PresentationFormat>Breitbild</PresentationFormat>
  <Paragraphs>47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Retrospect</vt:lpstr>
      <vt:lpstr>PowerPoint-Präsentation</vt:lpstr>
      <vt:lpstr>PowerPoint-Präsentation</vt:lpstr>
      <vt:lpstr>  Adobe Lightroom Classic</vt:lpstr>
      <vt:lpstr>Teamprojekt SoSe 2021 - „Automatisierung professioneller Bildbearbeitungsprogramme“</vt:lpstr>
      <vt:lpstr>Die ersten Schritte zum fertigen Plug-in</vt:lpstr>
      <vt:lpstr>Github Repository  und  Live Demo</vt:lpstr>
      <vt:lpstr>PowerPoint-Präsentation</vt:lpstr>
      <vt:lpstr>PowerPoint-Präsentation</vt:lpstr>
      <vt:lpstr>PowerPoint-Präsentation</vt:lpstr>
      <vt:lpstr>Github</vt:lpstr>
      <vt:lpstr>PowerPoint-Präsentation</vt:lpstr>
      <vt:lpstr>PowerPoint-Präsentation</vt:lpstr>
      <vt:lpstr>PowerPoint-Präsentation</vt:lpstr>
      <vt:lpstr>Conclusio </vt:lpstr>
      <vt:lpstr>Vielen Dank  für Ihre Aufmerksamkeit! 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suzhengyu</dc:creator>
  <cp:lastModifiedBy>Regina Barsukov</cp:lastModifiedBy>
  <cp:revision>292</cp:revision>
  <dcterms:created xsi:type="dcterms:W3CDTF">2021-07-16T15:14:45Z</dcterms:created>
  <dcterms:modified xsi:type="dcterms:W3CDTF">2021-07-23T19:54:41Z</dcterms:modified>
</cp:coreProperties>
</file>